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BF4B-7C5D-995C-003C-B92F7B7C7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31A7C-C866-AC67-CCC7-42503A388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7F935-2233-44D6-F66D-B4F78E751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6160-EAAB-475A-AAB7-9E6C7B68C70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38033-6535-820F-DDF6-464CCCBCD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C643E-AEA2-9E25-8E22-54137468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144C-0D64-4DF2-9C97-75B75B289D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415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02592-B4DF-D2EC-356E-6D699540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1201BF-A731-3B1C-3C46-B3608FA22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A23AB-2CC0-6B43-5E45-AD2A899A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6160-EAAB-475A-AAB7-9E6C7B68C70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7D473-D7CA-99AD-C2E9-72700215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C4EA2-EE70-9C54-E37A-18A1EC52A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144C-0D64-4DF2-9C97-75B75B289D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45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8CBC00-2586-23BB-36BD-D4FE5A1783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52EBA-39C2-6542-C6CA-D1A48D65E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EE5C0-66EB-9311-2223-DFFDB4C6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6160-EAAB-475A-AAB7-9E6C7B68C70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D7863-6D9B-C5B4-8963-7F3F4A9B9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FB25A-7711-9756-3066-83713F6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144C-0D64-4DF2-9C97-75B75B289D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064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5464-35B7-07EC-0CCC-4B0969F4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0CD80-626F-B9C3-EFF1-E50B66C79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CC8AD-1653-50D4-DF97-FEEE2114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6160-EAAB-475A-AAB7-9E6C7B68C70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F0B52-EB46-C71D-FA0C-BFDAD6D2B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2D064-F19D-F83D-104C-9536DC53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144C-0D64-4DF2-9C97-75B75B289D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061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A6C3-DC42-98A1-A8B6-640C2D6EF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C6A1A-0B08-6D7C-2EE9-66FCC9005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C00F5-88BB-F8C2-1C54-5B7E7B21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6160-EAAB-475A-AAB7-9E6C7B68C70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C5537-4CDD-DE81-B8F8-FDA0A7E1A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B2B5B-9DA6-BCE8-C9C7-80E54719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144C-0D64-4DF2-9C97-75B75B289D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389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1D8D5-3B26-1336-A287-B34F120B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BEFF3-6431-2CFB-E560-552E2F9E1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35BC0-2796-8969-B9AC-9A8056FFD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9968C-C078-8F35-183E-CED5873F4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6160-EAAB-475A-AAB7-9E6C7B68C70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FA4B3-E1B0-62B2-D9BD-DE3C57513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4A927-469F-8E35-399F-199BA0AB8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144C-0D64-4DF2-9C97-75B75B289D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04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A0031-B2C2-320B-BB37-A0F0AAE3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55984-78A3-63CC-55DB-9BAECF1FB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2FABA-252F-1B4F-F902-CABD02CCD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B431F0-92CD-1C20-D27C-8B4FAFE635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CA0931-433B-9AD9-626F-64857776F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0C6170-7430-4E41-82F0-8B06EED94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6160-EAAB-475A-AAB7-9E6C7B68C70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C8B195-8608-6E81-5B01-0EF1E48C8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A9EA4D-7EBF-2FCC-7ABC-294E8735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144C-0D64-4DF2-9C97-75B75B289D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26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AAD74-A996-6C16-743E-AA81C0454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EA261-874A-7C22-F9AA-5C66170FD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6160-EAAB-475A-AAB7-9E6C7B68C70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7F3680-E03C-F11F-0090-A0129806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DEC0C2-8501-6535-47FE-7B485701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144C-0D64-4DF2-9C97-75B75B289D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31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BB247-1B16-157C-08C2-E9CCB94BF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6160-EAAB-475A-AAB7-9E6C7B68C70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CFD80D-1C57-3E05-BEC9-D32B8ED2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B129C-7E3D-F09F-EE15-BF2AB265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144C-0D64-4DF2-9C97-75B75B289D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04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CC03-4942-D8B8-8FE4-C825D0A3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30B1D-E1A2-26C4-F60B-F1F652015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CDBB3-7443-2A03-1BC8-3E2428BB9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140F8-6812-2752-FF64-38F4722A0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6160-EAAB-475A-AAB7-9E6C7B68C70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15189B-09A4-9ED5-DDBF-A35C37CEB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B2D5A-71FA-D544-4B92-13B97801E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144C-0D64-4DF2-9C97-75B75B289D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32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8B5B8-22B2-2366-58EB-6E278FA5F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4EC638-147F-45E5-53B5-081420624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2B2AE-8325-7C63-B0F4-AE734288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CF260-3299-5BD8-98CF-328337B9A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6160-EAAB-475A-AAB7-9E6C7B68C70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2E23F-13ED-781F-DFFA-3459DF1BE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81259-F0BD-5ECD-18A4-8E647DF12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144C-0D64-4DF2-9C97-75B75B289D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965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9E7C9-8A9E-4183-4797-7D3842DE0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95609-E54B-4C71-356B-316C6BEB9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74BB9-469A-D54A-6B33-3679CAF9A1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86160-EAAB-475A-AAB7-9E6C7B68C703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A2B5C-8C8D-2332-68E8-D2376F26C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811D5-D7E0-463A-48CD-3B016B46A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2144C-0D64-4DF2-9C97-75B75B289D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55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B9408-4D48-61C0-B88D-9B5977676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42250-CE70-C02E-E9E8-2088A8C97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E74C2-BA9E-1D11-AA23-BA88DC37C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7" y="0"/>
            <a:ext cx="1202696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1E4C32-0CAD-C297-0931-6E54A9DD6F24}"/>
              </a:ext>
            </a:extLst>
          </p:cNvPr>
          <p:cNvSpPr txBox="1"/>
          <p:nvPr/>
        </p:nvSpPr>
        <p:spPr>
          <a:xfrm>
            <a:off x="8149469" y="783938"/>
            <a:ext cx="2187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POLLUTION</a:t>
            </a:r>
            <a:endParaRPr lang="en-I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55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695F0-E535-0895-47C1-A778524CF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9" y="0"/>
            <a:ext cx="12150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54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A60B0-9841-AF93-A329-560BAF474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9" y="0"/>
            <a:ext cx="1204514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673AAC-138F-9E83-BF7F-61BB933F595E}"/>
              </a:ext>
            </a:extLst>
          </p:cNvPr>
          <p:cNvSpPr txBox="1"/>
          <p:nvPr/>
        </p:nvSpPr>
        <p:spPr>
          <a:xfrm>
            <a:off x="2229437" y="895546"/>
            <a:ext cx="135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784208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25F50-0C71-868C-2A76-1A99307BC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" y="0"/>
            <a:ext cx="12103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8937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5F64B-131C-78E9-1BDF-E79B8EBD5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6" y="81021"/>
            <a:ext cx="12192000" cy="677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69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7743D-4165-F6B6-BC9A-A615FB505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548"/>
            <a:ext cx="12192000" cy="671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99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36A5A-8433-298A-AB04-045BB3198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7" y="0"/>
            <a:ext cx="11713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2633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D8F13-9A27-DD38-E628-F8A76846D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0" y="0"/>
            <a:ext cx="12030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4087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4D55E-0065-0B30-5EED-06F4C9634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1" y="0"/>
            <a:ext cx="11934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0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66E7FC-8E36-821D-2656-A9A8C6A8E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1"/>
            <a:ext cx="12192000" cy="684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85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FB36A-148E-E2D3-6E53-355640ACF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11" y="0"/>
            <a:ext cx="11740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45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D9C45E-D82B-E1A1-162B-65195D054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43"/>
            <a:ext cx="12192000" cy="670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DFB1C-9D71-FB9D-09F4-463359B23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12" y="0"/>
            <a:ext cx="11801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99EDA-8417-894D-8084-12EF13B11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6" y="0"/>
            <a:ext cx="11746148" cy="6858000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E2ED23E8-5131-9AC3-41F0-D91FE575A835}"/>
              </a:ext>
            </a:extLst>
          </p:cNvPr>
          <p:cNvSpPr/>
          <p:nvPr/>
        </p:nvSpPr>
        <p:spPr>
          <a:xfrm>
            <a:off x="9142516" y="2403834"/>
            <a:ext cx="1414021" cy="895547"/>
          </a:xfrm>
          <a:prstGeom prst="hexag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A6D7E-D144-FAF5-3909-5F6CF0419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6" y="1480096"/>
            <a:ext cx="4349068" cy="184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6879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</Words>
  <Application>Microsoft Office PowerPoint</Application>
  <PresentationFormat>Widescreen</PresentationFormat>
  <Paragraphs>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family</dc:creator>
  <cp:lastModifiedBy>family</cp:lastModifiedBy>
  <cp:revision>2</cp:revision>
  <dcterms:created xsi:type="dcterms:W3CDTF">2024-04-05T15:26:56Z</dcterms:created>
  <dcterms:modified xsi:type="dcterms:W3CDTF">2024-04-05T15:52:27Z</dcterms:modified>
</cp:coreProperties>
</file>